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605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Building an E-commerce Website with PHP, MySQL, and React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837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will explore the essential components and technologies involved in developing a comprehensive e-commerce website from the ground up. We'll delve into both the backend and frontend aspects, highlighting the key elements of each.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0600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0676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041588"/>
            <a:ext cx="240756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Yaar Badashah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001" y="627936"/>
            <a:ext cx="4535329" cy="491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Deployment and Hosting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06001" y="1473637"/>
            <a:ext cx="7904798" cy="584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9074825" y="2279094"/>
            <a:ext cx="196715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Cloud Hosting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06001" y="2631162"/>
            <a:ext cx="7904798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Choose a reliable cloud hosting provider for scalability, performance, and security, ensuring a smooth and efficient website operation.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06001" y="3817263"/>
            <a:ext cx="7904798" cy="584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9074825" y="4622721"/>
            <a:ext cx="196715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Deployment Process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06001" y="4974788"/>
            <a:ext cx="79047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 a robust deployment process to efficiently push code updates and maintain website stability.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06001" y="5877639"/>
            <a:ext cx="7904798" cy="584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8727162" y="6683097"/>
            <a:ext cx="266247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Monitoring and Maintenance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06001" y="7035165"/>
            <a:ext cx="7904798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monitoring tools to track website performance, identify potential issues, and perform regular maintenance to ensure optimal functionality.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7208"/>
            <a:ext cx="73413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E-Commerce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801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Growth Potential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69826"/>
            <a:ext cx="2773918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E-commerce offers significant growth potential for businesses, allowing them to reach a wider audience and expand their reach beyond traditional brick-and-mortar stores.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2780109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Convenience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3712726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Customers can shop from anywhere, anytime, with a wide selection of products at their fingertips, making it incredibly convenient.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27801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Insights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3369826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E-commerce platforms provide valuable data insights into customer behavior and preferences, allowing for data-driven business decisions.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2780109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 and Automation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3712726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E-commerce websites can scale effortlessly to accommodate growing customer demand and automate many business processes.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126" y="841058"/>
            <a:ext cx="5339358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Backend Architecture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817126" y="1839754"/>
            <a:ext cx="3638193" cy="3217902"/>
          </a:xfrm>
          <a:prstGeom prst="roundRect">
            <a:avLst>
              <a:gd name="adj" fmla="val 1088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3468" y="2096095"/>
            <a:ext cx="259425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PHP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73468" y="2560320"/>
            <a:ext cx="3125510" cy="2240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PHP serves as the programming language for the server-side logic, processing user requests, managing data, and generating dynamic content.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8800" y="1839754"/>
            <a:ext cx="3638193" cy="3217902"/>
          </a:xfrm>
          <a:prstGeom prst="roundRect">
            <a:avLst>
              <a:gd name="adj" fmla="val 1088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5142" y="2096095"/>
            <a:ext cx="259425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MySQL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945142" y="2560320"/>
            <a:ext cx="3125510" cy="2240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acts as the database management system, securely storing and managing product information, user data, orders, and other essential website data.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7126" y="5291138"/>
            <a:ext cx="7509748" cy="2097405"/>
          </a:xfrm>
          <a:prstGeom prst="roundRect">
            <a:avLst>
              <a:gd name="adj" fmla="val 1669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3468" y="5547479"/>
            <a:ext cx="259425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Endpoints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73468" y="6011704"/>
            <a:ext cx="6997065" cy="1120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 endpoints serve as communication channels between the backend and the frontend, enabling data exchange and functionality like adding products to the cart.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300" y="541377"/>
            <a:ext cx="4983123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MySQL Database Design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00" y="1382554"/>
            <a:ext cx="491609" cy="4916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8300" y="2070735"/>
            <a:ext cx="2185154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Integrity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88300" y="2461736"/>
            <a:ext cx="7767399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well-designed database ensures data integrity, consistency, and accuracy, crucial for the smooth operation of the website.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0" y="3681055"/>
            <a:ext cx="491609" cy="4916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8300" y="4369237"/>
            <a:ext cx="2185154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Efficient Queries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88300" y="4760238"/>
            <a:ext cx="7767399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Proper indexing and optimization of the database schema enable efficient queries and fast data retrieval for a seamless user experience.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0" y="5979557"/>
            <a:ext cx="491609" cy="4916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8300" y="6667738"/>
            <a:ext cx="2185154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Security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88300" y="7058739"/>
            <a:ext cx="7767399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measures like encryption and access control are essential to safeguard sensitive customer information and prevent unauthorized access.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807" y="782122"/>
            <a:ext cx="704409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PHP Server-Side Development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07" y="1737003"/>
            <a:ext cx="1116211" cy="17860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8822" y="1960245"/>
            <a:ext cx="24806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Authentication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18822" y="2404348"/>
            <a:ext cx="6130171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PHP handles user registration, login, and session management, ensuring secure access to personalized features and data.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07" y="3523059"/>
            <a:ext cx="1116211" cy="19621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8822" y="3746302"/>
            <a:ext cx="24806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Order Processing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18822" y="4190405"/>
            <a:ext cx="6130171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PHP processes customer orders, calculates shipping costs, handles payment gateways, and sends order confirmations and notifications.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07" y="5485209"/>
            <a:ext cx="1116211" cy="19621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8822" y="5708452"/>
            <a:ext cx="24806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Dynamic Content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18822" y="6152555"/>
            <a:ext cx="6130171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PHP generates dynamic content for product pages, category listings, search results, and other website sections based on user interactions and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767" y="1147882"/>
            <a:ext cx="7078861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Endpoints and Integration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1767" y="2385536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3338" y="2490549"/>
            <a:ext cx="132159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6265" y="2385536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RESTful API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46265" y="2841069"/>
            <a:ext cx="2911197" cy="2198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RESTful API design principles are employed to create structured and standardized endpoints for efficient communication between the frontend and backend.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6538" y="2385536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9298" y="2490549"/>
            <a:ext cx="16990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431036" y="2385536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Exchange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31036" y="2841069"/>
            <a:ext cx="2911197" cy="1832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APIs facilitate the exchange of data such as product information, user details, order details, and shopping cart contents.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1767" y="5526643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0002" y="5631656"/>
            <a:ext cx="17883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46265" y="5526643"/>
            <a:ext cx="290333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Third-Party Integrations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46265" y="5982176"/>
            <a:ext cx="6795968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 with third-party services like payment gateways, shipping providers, and analytics tools enhances website functionality and user experience.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09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064" y="3064312"/>
            <a:ext cx="4463891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 with React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303770" y="3923467"/>
            <a:ext cx="22860" cy="3752612"/>
          </a:xfrm>
          <a:prstGeom prst="roundRect">
            <a:avLst>
              <a:gd name="adj" fmla="val 131810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09015" y="4363998"/>
            <a:ext cx="703064" cy="22860"/>
          </a:xfrm>
          <a:prstGeom prst="roundRect">
            <a:avLst>
              <a:gd name="adj" fmla="val 131810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089219" y="4149447"/>
            <a:ext cx="451961" cy="451961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7217" y="4241483"/>
            <a:ext cx="11584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860834" y="4124325"/>
            <a:ext cx="334958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Component-Based Architecture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3064" y="4523780"/>
            <a:ext cx="5507355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React's component-based architecture promotes modularity, reusability, and code maintainability, making development efficient and scalable.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8321" y="5368290"/>
            <a:ext cx="703064" cy="22860"/>
          </a:xfrm>
          <a:prstGeom prst="roundRect">
            <a:avLst>
              <a:gd name="adj" fmla="val 1318108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9219" y="5153739"/>
            <a:ext cx="451961" cy="451961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0786" y="5245775"/>
            <a:ext cx="14882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8419981" y="5128617"/>
            <a:ext cx="223194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Virtual DOM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419981" y="5528072"/>
            <a:ext cx="5507355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React's virtual DOM optimizes performance by efficiently updating only the necessary parts of the user interface when data changes.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09015" y="6351270"/>
            <a:ext cx="703064" cy="22860"/>
          </a:xfrm>
          <a:prstGeom prst="roundRect">
            <a:avLst>
              <a:gd name="adj" fmla="val 1318108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9219" y="6136719"/>
            <a:ext cx="451961" cy="451961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6738" y="6228755"/>
            <a:ext cx="156805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3978473" y="6111597"/>
            <a:ext cx="223194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JSX Syntax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03064" y="6511052"/>
            <a:ext cx="5507355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JSX syntax allows you to write HTML-like markup within JavaScript code, simplifying the process of building user interfaces.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692" y="609481"/>
            <a:ext cx="10335101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State Management and Component Lifecycle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323" y="1668423"/>
            <a:ext cx="2158008" cy="19478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5379" y="2679621"/>
            <a:ext cx="11977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5906" y="2067282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State Management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345906" y="2507933"/>
            <a:ext cx="828722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State management techniques like Redux or Context API enable efficient and organized handling of data changes across multiple components.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9695" y="3628668"/>
            <a:ext cx="8619649" cy="15240"/>
          </a:xfrm>
          <a:prstGeom prst="roundRect">
            <a:avLst>
              <a:gd name="adj" fmla="val 2181546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79" y="3671649"/>
            <a:ext cx="4316016" cy="19478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234" y="4423886"/>
            <a:ext cx="15406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4970" y="3893225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Component Lifecycle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424970" y="4333875"/>
            <a:ext cx="7208163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components go through a lifecycle with distinct phases such as mounting, updating, and unmounting, providing hooks for managing side effects and data manipulation.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8758" y="5631894"/>
            <a:ext cx="7540585" cy="15240"/>
          </a:xfrm>
          <a:prstGeom prst="roundRect">
            <a:avLst>
              <a:gd name="adj" fmla="val 2181546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15" y="5674876"/>
            <a:ext cx="6474023" cy="19478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4186" y="6427113"/>
            <a:ext cx="162163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3914" y="5896451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Event Handling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7503914" y="6337102"/>
            <a:ext cx="6129218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provides a robust event handling system for responding to user interactions, such as button clicks, form submissions, and mouse movements.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176" y="657344"/>
            <a:ext cx="9089946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Responsive Design and Accessibility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836176" y="1798677"/>
            <a:ext cx="2159556" cy="1717477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875" y="2418517"/>
            <a:ext cx="129183" cy="477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4571" y="2037517"/>
            <a:ext cx="363926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Cross-Browser Compatibility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3234571" y="2512695"/>
            <a:ext cx="10320814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the website functions correctly across different browsers and devices, providing a consistent and enjoyable user experience.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5151" y="3500914"/>
            <a:ext cx="10559653" cy="15240"/>
          </a:xfrm>
          <a:prstGeom prst="roundRect">
            <a:avLst>
              <a:gd name="adj" fmla="val 2351616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36176" y="3635573"/>
            <a:ext cx="4319230" cy="1717477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97875" y="4255413"/>
            <a:ext cx="166092" cy="477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4246" y="3874413"/>
            <a:ext cx="296834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Accessibility Standards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394246" y="4349591"/>
            <a:ext cx="8161139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Adhere to accessibility standards (WCAG) to make the website usable and accessible for users with disabilities.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4826" y="5337810"/>
            <a:ext cx="8399978" cy="15240"/>
          </a:xfrm>
          <a:prstGeom prst="roundRect">
            <a:avLst>
              <a:gd name="adj" fmla="val 2351616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36176" y="5472470"/>
            <a:ext cx="6479024" cy="2099786"/>
          </a:xfrm>
          <a:prstGeom prst="roundRect">
            <a:avLst>
              <a:gd name="adj" fmla="val 1706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97875" y="6283523"/>
            <a:ext cx="174903" cy="477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039" y="5711309"/>
            <a:ext cx="26546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Responsive Design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554039" y="6186488"/>
            <a:ext cx="6001345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 responsive design techniques to adjust the layout and content of the website to fit various screen sizes and orientations.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2024-11-26T04:44:29Z</dcterms:created>
  <dcterms:modified xsi:type="dcterms:W3CDTF">2024-11-26T04:44:29Z</dcterms:modified>
</cp:coreProperties>
</file>